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428600" y="285732"/>
          <a:ext cx="8501118" cy="6511957"/>
        </p:xfrm>
        <a:graphic>
          <a:graphicData uri="http://schemas.openxmlformats.org/drawingml/2006/table">
            <a:tbl>
              <a:tblPr/>
              <a:tblGrid>
                <a:gridCol w="4429152"/>
                <a:gridCol w="4071966"/>
              </a:tblGrid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KELİME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İPUCU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SUSMA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TAHİN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KALIŞ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BAŞARI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SAKSI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ZAYIF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YAKIN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AĞAÇ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YAKIT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OKUL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NAZAR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UYKU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KAZAN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ÇANAKKALE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KATIL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ARKADAŞ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</Words>
  <PresentationFormat>Ekran Gösterisi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8</cp:revision>
  <dcterms:created xsi:type="dcterms:W3CDTF">2018-10-25T19:37:51Z</dcterms:created>
  <dcterms:modified xsi:type="dcterms:W3CDTF">2018-10-25T20:03:33Z</dcterms:modified>
</cp:coreProperties>
</file>